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2" r:id="rId5"/>
    <p:sldId id="258" r:id="rId6"/>
    <p:sldId id="259" r:id="rId7"/>
    <p:sldId id="260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5" d="100"/>
          <a:sy n="35" d="100"/>
        </p:scale>
        <p:origin x="48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258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988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220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451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653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712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590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048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158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798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805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FA61B-826A-4589-B6BB-DC2D299FE7FB}" type="datetimeFigureOut">
              <a:rPr lang="de-CH" smtClean="0"/>
              <a:t>03.05.2018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EE720-8DA2-4037-B3DC-03BEA9C762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99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Alte Bernstrasse 05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2396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4904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97349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87978-6C5E-472E-892B-D6A490FD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Haus 365 // Gebaut 1920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4A4DD1-4329-487E-B3C9-01F99F153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3256"/>
            <a:ext cx="10515600" cy="5469619"/>
          </a:xfrm>
        </p:spPr>
        <p:txBody>
          <a:bodyPr>
            <a:normAutofit/>
          </a:bodyPr>
          <a:lstStyle/>
          <a:p>
            <a:endParaRPr lang="de-CH" dirty="0"/>
          </a:p>
          <a:p>
            <a:r>
              <a:rPr lang="de-CH" dirty="0"/>
              <a:t>Kyburz-Scheuermann, Gottlieb, * 1874, [1874-1944; 10392] Zimmermann  von und  in Oberentfelden</a:t>
            </a:r>
          </a:p>
          <a:p>
            <a:r>
              <a:rPr lang="de-CH" dirty="0"/>
              <a:t>1931-1953  Hausplatz, </a:t>
            </a:r>
            <a:r>
              <a:rPr lang="de-CH" dirty="0" err="1"/>
              <a:t>Behmen</a:t>
            </a:r>
            <a:endParaRPr lang="de-CH" dirty="0"/>
          </a:p>
          <a:p>
            <a:r>
              <a:rPr lang="de-CH" dirty="0"/>
              <a:t>Wohnhaus und Schopfanbau  </a:t>
            </a:r>
          </a:p>
          <a:p>
            <a:r>
              <a:rPr lang="de-CH" dirty="0"/>
              <a:t>Plan 20 Parz. 534  6 a  76 m2  (Seite I 174)</a:t>
            </a:r>
          </a:p>
          <a:p>
            <a:endParaRPr lang="de-CH" dirty="0"/>
          </a:p>
          <a:p>
            <a:r>
              <a:rPr lang="de-CH" dirty="0"/>
              <a:t>Kyburz-Scheuermann, Gottlieb, Zimmermann</a:t>
            </a:r>
          </a:p>
          <a:p>
            <a:r>
              <a:rPr lang="de-CH" dirty="0"/>
              <a:t>1898-1932 </a:t>
            </a:r>
            <a:r>
              <a:rPr lang="de-CH" dirty="0" err="1"/>
              <a:t>Behmen</a:t>
            </a:r>
            <a:endParaRPr lang="de-CH" dirty="0"/>
          </a:p>
          <a:p>
            <a:r>
              <a:rPr lang="de-CH" dirty="0"/>
              <a:t>Wohnhaus und Schopfanbau  von Stein und Ring und Holz, Ziegel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514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87978-6C5E-472E-892B-D6A490FD1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Haus 365 // Gebaut 1920</a:t>
            </a:r>
            <a:br>
              <a:rPr lang="de-CH" dirty="0"/>
            </a:b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4A4DD1-4329-487E-B3C9-01F99F153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3256"/>
            <a:ext cx="10515600" cy="5469619"/>
          </a:xfrm>
        </p:spPr>
        <p:txBody>
          <a:bodyPr>
            <a:normAutofit/>
          </a:bodyPr>
          <a:lstStyle/>
          <a:p>
            <a:endParaRPr lang="de-CH" dirty="0"/>
          </a:p>
          <a:p>
            <a:r>
              <a:rPr lang="de-CH" dirty="0"/>
              <a:t>Meier-Wyss, Otto, Rudolfs, Kasernenarbeiter, von </a:t>
            </a:r>
            <a:r>
              <a:rPr lang="de-CH" dirty="0" err="1"/>
              <a:t>Lupfig</a:t>
            </a:r>
            <a:r>
              <a:rPr lang="de-CH" dirty="0"/>
              <a:t> in Oberentfelden (Kauf März 1946)</a:t>
            </a:r>
          </a:p>
          <a:p>
            <a:r>
              <a:rPr lang="de-CH" dirty="0"/>
              <a:t>Meier-Wyss, Dora, Alte Bernstrasse 5</a:t>
            </a:r>
          </a:p>
          <a:p>
            <a:r>
              <a:rPr lang="de-CH" dirty="0"/>
              <a:t>14.07.1988   Einfamilienhaus, Laube   Baujahr 1920  Alte Bernstrasse 5   514 m3</a:t>
            </a:r>
          </a:p>
          <a:p>
            <a:endParaRPr lang="de-CH" dirty="0"/>
          </a:p>
          <a:p>
            <a:r>
              <a:rPr lang="de-CH" dirty="0"/>
              <a:t>Baugesuch 8.9.2016 Nr. 36 LA</a:t>
            </a:r>
          </a:p>
          <a:p>
            <a:r>
              <a:rPr lang="de-CH" dirty="0" err="1"/>
              <a:t>Lütolf</a:t>
            </a:r>
            <a:r>
              <a:rPr lang="de-CH" dirty="0"/>
              <a:t> Jolanda und Theodor, </a:t>
            </a:r>
            <a:r>
              <a:rPr lang="de-CH" dirty="0" err="1"/>
              <a:t>Büron</a:t>
            </a:r>
            <a:r>
              <a:rPr lang="de-CH" dirty="0"/>
              <a:t>; Gebäuderückbau, Neubau Mehrfamilienhaus  Parzelle 534</a:t>
            </a:r>
          </a:p>
        </p:txBody>
      </p:sp>
    </p:spTree>
    <p:extLst>
      <p:ext uri="{BB962C8B-B14F-4D97-AF65-F5344CB8AC3E}">
        <p14:creationId xmlns:p14="http://schemas.microsoft.com/office/powerpoint/2010/main" val="131074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2017/2018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03943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Alte Bernstrasse 05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376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76383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12043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8059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7702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79504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Breitbild</PresentationFormat>
  <Paragraphs>21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Alte Bernstrasse 05</vt:lpstr>
      <vt:lpstr>Haus 365 // Gebaut 1920 </vt:lpstr>
      <vt:lpstr>Haus 365 // Gebaut 1920 </vt:lpstr>
      <vt:lpstr>2017/2018</vt:lpstr>
      <vt:lpstr>Alte Bernstrasse 05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 Bernstrasse 05</dc:title>
  <dc:creator>Christian Heilmann</dc:creator>
  <cp:lastModifiedBy>Christian Heilmann</cp:lastModifiedBy>
  <cp:revision>6</cp:revision>
  <dcterms:created xsi:type="dcterms:W3CDTF">2016-10-03T09:27:46Z</dcterms:created>
  <dcterms:modified xsi:type="dcterms:W3CDTF">2018-05-03T10:57:38Z</dcterms:modified>
</cp:coreProperties>
</file>